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ko-KR"/>
    </a:defPPr>
    <a:lvl1pPr marL="0" indent="0" algn="l" defTabSz="914400">
      <a:buNone/>
      <a:defRPr lang="ko-KR" sz="1800" baseline="0" smtClean="0">
        <a:solidFill>
          <a:srgbClr val="000000"/>
        </a:solidFill>
        <a:latin typeface="굴림"/>
        <a:ea typeface="굴림"/>
      </a:defRPr>
    </a:lvl1pPr>
    <a:lvl2pPr marL="457200" lvl="1" indent="0" defTabSz="914400">
      <a:defRPr lang="ko-KR" smtClean="0"/>
    </a:lvl2pPr>
    <a:lvl3pPr marL="914400" lvl="2" indent="0" defTabSz="914400">
      <a:defRPr lang="ko-KR" smtClean="0"/>
    </a:lvl3pPr>
    <a:lvl4pPr marL="1371600" lvl="3" indent="0" defTabSz="914400">
      <a:defRPr lang="ko-KR" smtClean="0"/>
    </a:lvl4pPr>
    <a:lvl5pPr marL="1828800" lvl="4" indent="0" defTabSz="914400">
      <a:defRPr lang="ko-KR" smtClean="0"/>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dirty="0"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0000"/>
                </a:solidFill>
              </a:defRPr>
            </a:lvl1pPr>
            <a:lvl2pPr marL="457200" indent="0" algn="ctr">
              <a:buNone/>
              <a:defRPr>
                <a:solidFill>
                  <a:srgbClr val="000000"/>
                </a:solidFill>
              </a:defRPr>
            </a:lvl2pPr>
            <a:lvl3pPr marL="914400" indent="0" algn="ctr">
              <a:buNone/>
              <a:defRPr>
                <a:solidFill>
                  <a:srgbClr val="000000"/>
                </a:solidFill>
              </a:defRPr>
            </a:lvl3pPr>
            <a:lvl4pPr marL="1371600" indent="0" algn="ctr">
              <a:buNone/>
              <a:defRPr>
                <a:solidFill>
                  <a:srgbClr val="000000"/>
                </a:solidFill>
              </a:defRPr>
            </a:lvl4pPr>
            <a:lvl5pPr marL="1828800" indent="0" algn="ctr">
              <a:buNone/>
              <a:defRPr>
                <a:solidFill>
                  <a:srgbClr val="000000"/>
                </a:solidFill>
              </a:defRPr>
            </a:lvl5pPr>
            <a:lvl6pPr marL="2286000" indent="0" algn="ctr">
              <a:buNone/>
              <a:defRPr>
                <a:solidFill>
                  <a:srgbClr val="000000"/>
                </a:solidFill>
              </a:defRPr>
            </a:lvl6pPr>
            <a:lvl7pPr marL="2743200" indent="0" algn="ctr">
              <a:buNone/>
              <a:defRPr>
                <a:solidFill>
                  <a:srgbClr val="000000"/>
                </a:solidFill>
              </a:defRPr>
            </a:lvl7pPr>
            <a:lvl8pPr marL="3200400" indent="0" algn="ctr">
              <a:buNone/>
              <a:defRPr>
                <a:solidFill>
                  <a:srgbClr val="000000"/>
                </a:solidFill>
              </a:defRPr>
            </a:lvl8pPr>
            <a:lvl9pPr marL="3657600" indent="0" algn="ctr">
              <a:buNone/>
              <a:defRPr>
                <a:solidFill>
                  <a:srgbClr val="000000"/>
                </a:solidFill>
              </a:defRPr>
            </a:lvl9pPr>
          </a:lstStyle>
          <a:p>
            <a:r>
              <a:rPr lang="ko-KR" altLang="en-US" dirty="0" smtClean="0"/>
              <a:t>Click to edit Master subtitle style</a:t>
            </a:r>
            <a:endParaRPr lang="ko-KR" altLang="en-US"/>
          </a:p>
        </p:txBody>
      </p:sp>
      <p:sp>
        <p:nvSpPr>
          <p:cNvPr id="4" name="Date Placeholder 3"/>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5" name="Date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1"/>
          <p:cNvSpPr>
            <a:spLocks noGrp="1"/>
          </p:cNvSpPr>
          <p:nvPr>
            <p:ph type="title"/>
          </p:nvPr>
        </p:nvSpPr>
        <p:spPr/>
        <p:txBody>
          <a:bodyPr/>
          <a:lstStyle/>
          <a:p>
            <a:r>
              <a:rPr lang="ko-KR" altLang="en-US" dirty="0" smtClean="0"/>
              <a:t>Click to edit Master title style</a:t>
            </a:r>
            <a:endParaRPr lang="ko-KR" altLang="en-US"/>
          </a:p>
        </p:txBody>
      </p:sp>
      <p:sp>
        <p:nvSpPr>
          <p:cNvPr id="3" name="Vertical Text Placeholder 2"/>
          <p:cNvSpPr>
            <a:spLocks noGrp="1"/>
          </p:cNvSpPr>
          <p:nvPr>
            <p:ph type="body" orient="vert" idx="1"/>
          </p:nvPr>
        </p:nvSpPr>
        <p:spPr/>
        <p:txBody>
          <a:bodyPr vert="eaVert"/>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4" name="Date Placeholder 3"/>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1"/>
          <p:cNvSpPr>
            <a:spLocks noGrp="1"/>
          </p:cNvSpPr>
          <p:nvPr>
            <p:ph type="title" orient="vert"/>
          </p:nvPr>
        </p:nvSpPr>
        <p:spPr>
          <a:xfrm>
            <a:off x="6629400" y="274638"/>
            <a:ext cx="2057400" cy="5851525"/>
          </a:xfrm>
        </p:spPr>
        <p:txBody>
          <a:bodyPr vert="eaVert"/>
          <a:lstStyle/>
          <a:p>
            <a:r>
              <a:rPr lang="ko-KR" altLang="en-US" dirty="0" smtClean="0"/>
              <a:t>Click to edit Master title style</a:t>
            </a:r>
            <a:endParaRPr lang="ko-KR"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4" name="Date Placeholder 3"/>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Click to edit Master title style</a:t>
            </a:r>
            <a:endParaRPr lang="ko-KR" altLang="en-US"/>
          </a:p>
        </p:txBody>
      </p:sp>
      <p:sp>
        <p:nvSpPr>
          <p:cNvPr id="3" name="Content Placeholder 2"/>
          <p:cNvSpPr>
            <a:spLocks noGrp="1"/>
          </p:cNvSpPr>
          <p:nvPr>
            <p:ph idx="1"/>
          </p:nvPr>
        </p:nvSpPr>
        <p:spPr/>
        <p:txBody>
          <a:body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4" name="Date Placeholder 3"/>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buNone/>
              <a:defRPr sz="4000" b="1" cap="all"/>
            </a:lvl1pPr>
          </a:lstStyle>
          <a:p>
            <a:r>
              <a:rPr lang="ko-KR" altLang="en-US" dirty="0" smtClean="0"/>
              <a:t>Click to edit Master title style</a:t>
            </a:r>
            <a:endParaRPr lang="ko-KR"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0000"/>
                </a:solidFill>
              </a:defRPr>
            </a:lvl1pPr>
            <a:lvl2pPr marL="457200" indent="0">
              <a:buNone/>
              <a:defRPr sz="1800">
                <a:solidFill>
                  <a:srgbClr val="000000"/>
                </a:solidFill>
              </a:defRPr>
            </a:lvl2pPr>
            <a:lvl3pPr marL="914400" indent="0">
              <a:buNone/>
              <a:defRPr sz="1600">
                <a:solidFill>
                  <a:srgbClr val="000000"/>
                </a:solidFill>
              </a:defRPr>
            </a:lvl3pPr>
            <a:lvl4pPr marL="1371600" indent="0">
              <a:buNone/>
              <a:defRPr sz="1400">
                <a:solidFill>
                  <a:srgbClr val="000000"/>
                </a:solidFill>
              </a:defRPr>
            </a:lvl4pPr>
            <a:lvl5pPr marL="1828800" indent="0">
              <a:buNone/>
              <a:defRPr sz="1400">
                <a:solidFill>
                  <a:srgbClr val="000000"/>
                </a:solidFill>
              </a:defRPr>
            </a:lvl5pPr>
            <a:lvl6pPr marL="2286000" indent="0">
              <a:buNone/>
              <a:defRPr sz="1400">
                <a:solidFill>
                  <a:srgbClr val="000000"/>
                </a:solidFill>
              </a:defRPr>
            </a:lvl6pPr>
            <a:lvl7pPr marL="2743200" indent="0">
              <a:buNone/>
              <a:defRPr sz="1400">
                <a:solidFill>
                  <a:srgbClr val="000000"/>
                </a:solidFill>
              </a:defRPr>
            </a:lvl7pPr>
            <a:lvl8pPr marL="3200400" indent="0">
              <a:buNone/>
              <a:defRPr sz="1400">
                <a:solidFill>
                  <a:srgbClr val="000000"/>
                </a:solidFill>
              </a:defRPr>
            </a:lvl8pPr>
            <a:lvl9pPr marL="3657600" indent="0">
              <a:buNone/>
              <a:defRPr sz="1400">
                <a:solidFill>
                  <a:srgbClr val="000000"/>
                </a:solidFill>
              </a:defRPr>
            </a:lvl9pPr>
          </a:lstStyle>
          <a:p>
            <a:pPr lvl="0"/>
            <a:r>
              <a:rPr lang="ko-KR" altLang="en-US" dirty="0" smtClean="0"/>
              <a:t>Click to edit Master text styles</a:t>
            </a:r>
          </a:p>
        </p:txBody>
      </p:sp>
      <p:sp>
        <p:nvSpPr>
          <p:cNvPr id="4" name="Date Placeholder 3"/>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Click to edit Master title style</a:t>
            </a:r>
            <a:endParaRPr lang="ko-KR" altLang="en-US"/>
          </a:p>
        </p:txBody>
      </p:sp>
      <p:sp>
        <p:nvSpPr>
          <p:cNvPr id="3" name="Content Placeholder 2"/>
          <p:cNvSpPr>
            <a:spLocks noGrp="1"/>
          </p:cNvSpPr>
          <p:nvPr>
            <p:ph sz="half" idx="1"/>
          </p:nvPr>
        </p:nvSpPr>
        <p:spPr>
          <a:xfrm>
            <a:off x="457200" y="1600200"/>
            <a:ext cx="4038600" cy="4525963"/>
          </a:xfrm>
        </p:spPr>
        <p:txBody>
          <a:bodyPr/>
          <a:lstStyle>
            <a:lvl1pPr marL="0" defTabSz="0">
              <a:defRPr sz="2800"/>
            </a:lvl1pPr>
            <a:lvl2pPr marL="0" defTabSz="0">
              <a:defRPr sz="2400"/>
            </a:lvl2pPr>
            <a:lvl3pPr marL="0" defTabSz="0">
              <a:defRPr sz="2000"/>
            </a:lvl3pPr>
            <a:lvl4pPr marL="0" defTabSz="0">
              <a:defRPr sz="1800"/>
            </a:lvl4pPr>
            <a:lvl5pPr marL="0" defTabSz="0">
              <a:defRPr sz="1800"/>
            </a:lvl5pPr>
            <a:lvl6pPr marL="0" defTabSz="0">
              <a:defRPr sz="1800"/>
            </a:lvl6pPr>
            <a:lvl7pPr marL="0" defTabSz="0">
              <a:defRPr sz="1800"/>
            </a:lvl7pPr>
            <a:lvl8pPr marL="0" defTabSz="0">
              <a:defRPr sz="1800"/>
            </a:lvl8pPr>
            <a:lvl9pPr marL="0" defTabSz="0">
              <a:defRPr sz="1800"/>
            </a:lvl9p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4" name="Content Placeholder 3"/>
          <p:cNvSpPr>
            <a:spLocks noGrp="1"/>
          </p:cNvSpPr>
          <p:nvPr>
            <p:ph sz="half" idx="2"/>
          </p:nvPr>
        </p:nvSpPr>
        <p:spPr>
          <a:xfrm>
            <a:off x="4648200" y="1600200"/>
            <a:ext cx="4038600" cy="4525963"/>
          </a:xfrm>
        </p:spPr>
        <p:txBody>
          <a:bodyPr/>
          <a:lstStyle>
            <a:lvl1pPr marL="0" defTabSz="0">
              <a:defRPr sz="2800"/>
            </a:lvl1pPr>
            <a:lvl2pPr marL="0" defTabSz="0">
              <a:defRPr sz="2400"/>
            </a:lvl2pPr>
            <a:lvl3pPr marL="0" defTabSz="0">
              <a:defRPr sz="2000"/>
            </a:lvl3pPr>
            <a:lvl4pPr marL="0" defTabSz="0">
              <a:defRPr sz="1800"/>
            </a:lvl4pPr>
            <a:lvl5pPr marL="0" defTabSz="0">
              <a:defRPr sz="1800"/>
            </a:lvl5pPr>
            <a:lvl6pPr marL="0" defTabSz="0">
              <a:defRPr sz="1800"/>
            </a:lvl6pPr>
            <a:lvl7pPr marL="0" defTabSz="0">
              <a:defRPr sz="1800"/>
            </a:lvl7pPr>
            <a:lvl8pPr marL="0" defTabSz="0">
              <a:defRPr sz="1800"/>
            </a:lvl8pPr>
            <a:lvl9pPr marL="0" defTabSz="0">
              <a:defRPr sz="1800"/>
            </a:lvl9p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5" name="Date Placeholder 4"/>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defTabSz="0">
              <a:defRPr/>
            </a:lvl1pPr>
          </a:lstStyle>
          <a:p>
            <a:r>
              <a:rPr lang="ko-KR" altLang="en-US" dirty="0" smtClean="0"/>
              <a:t>Click to edit Master title style</a:t>
            </a:r>
            <a:endParaRPr lang="ko-KR"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marL="0" defTabSz="0">
              <a:defRPr sz="2400"/>
            </a:lvl1pPr>
            <a:lvl2pPr marL="0" defTabSz="0">
              <a:defRPr sz="2000"/>
            </a:lvl2pPr>
            <a:lvl3pPr marL="0" defTabSz="0">
              <a:defRPr sz="1800"/>
            </a:lvl3pPr>
            <a:lvl4pPr marL="0" defTabSz="0">
              <a:defRPr sz="1600"/>
            </a:lvl4pPr>
            <a:lvl5pPr marL="0" defTabSz="0">
              <a:defRPr sz="1600"/>
            </a:lvl5pPr>
            <a:lvl6pPr marL="0" defTabSz="0">
              <a:defRPr sz="1600"/>
            </a:lvl6pPr>
            <a:lvl7pPr marL="0" defTabSz="0">
              <a:defRPr sz="1600"/>
            </a:lvl7pPr>
            <a:lvl8pPr marL="0" defTabSz="0">
              <a:defRPr sz="1600"/>
            </a:lvl8pPr>
            <a:lvl9pPr marL="0" defTabSz="0">
              <a:defRPr sz="1600"/>
            </a:lvl9p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marL="0" defTabSz="0">
              <a:defRPr sz="2400"/>
            </a:lvl1pPr>
            <a:lvl2pPr marL="0" defTabSz="0">
              <a:defRPr sz="2000"/>
            </a:lvl2pPr>
            <a:lvl3pPr marL="0" defTabSz="0">
              <a:defRPr sz="1800"/>
            </a:lvl3pPr>
            <a:lvl4pPr marL="0" defTabSz="0">
              <a:defRPr sz="1600"/>
            </a:lvl4pPr>
            <a:lvl5pPr marL="0" defTabSz="0">
              <a:defRPr sz="1600"/>
            </a:lvl5pPr>
            <a:lvl6pPr marL="0" defTabSz="0">
              <a:defRPr sz="1600"/>
            </a:lvl6pPr>
            <a:lvl7pPr marL="0" defTabSz="0">
              <a:defRPr sz="1600"/>
            </a:lvl7pPr>
            <a:lvl8pPr marL="0" defTabSz="0">
              <a:defRPr sz="1600"/>
            </a:lvl8pPr>
            <a:lvl9pPr marL="0" defTabSz="0">
              <a:defRPr sz="1600"/>
            </a:lvl9p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7" name="Date Placeholder 6"/>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1"/>
          <p:cNvSpPr>
            <a:spLocks noGrp="1"/>
          </p:cNvSpPr>
          <p:nvPr>
            <p:ph type="title"/>
          </p:nvPr>
        </p:nvSpPr>
        <p:spPr/>
        <p:txBody>
          <a:bodyPr/>
          <a:lstStyle/>
          <a:p>
            <a:r>
              <a:rPr lang="ko-KR" altLang="en-US" dirty="0" smtClean="0"/>
              <a:t>Click to edit Master title style</a:t>
            </a:r>
            <a:endParaRPr lang="ko-KR" altLang="en-US"/>
          </a:p>
        </p:txBody>
      </p:sp>
      <p:sp>
        <p:nvSpPr>
          <p:cNvPr id="3" name="Date Placeholder 2"/>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1"/>
          <p:cNvSpPr>
            <a:spLocks noGrp="1"/>
          </p:cNvSpPr>
          <p:nvPr>
            <p:ph type="title"/>
          </p:nvPr>
        </p:nvSpPr>
        <p:spPr>
          <a:xfrm>
            <a:off x="457200" y="273050"/>
            <a:ext cx="3008313" cy="1162050"/>
          </a:xfrm>
        </p:spPr>
        <p:txBody>
          <a:bodyPr anchor="b"/>
          <a:lstStyle>
            <a:lvl1pPr algn="l">
              <a:defRPr sz="2000" b="1"/>
            </a:lvl1pPr>
          </a:lstStyle>
          <a:p>
            <a:r>
              <a:rPr lang="ko-KR" altLang="en-US" dirty="0" smtClean="0"/>
              <a:t>Click to edit Master title style</a:t>
            </a:r>
            <a:endParaRPr lang="ko-KR" altLang="en-US"/>
          </a:p>
        </p:txBody>
      </p:sp>
      <p:sp>
        <p:nvSpPr>
          <p:cNvPr id="3" name="Content Placeholder 2"/>
          <p:cNvSpPr>
            <a:spLocks noGrp="1"/>
          </p:cNvSpPr>
          <p:nvPr>
            <p:ph type="pic" idx="1"/>
          </p:nvPr>
        </p:nvSpPr>
        <p:spPr>
          <a:xfrm>
            <a:off x="3575050" y="273050"/>
            <a:ext cx="5111750" cy="5853113"/>
          </a:xfrm>
        </p:spPr>
        <p:txBody>
          <a:bodyPr/>
          <a:lstStyle>
            <a:lvl1pPr marL="0" defTabSz="0">
              <a:defRPr sz="3200"/>
            </a:lvl1pPr>
            <a:lvl2pPr marL="0" defTabSz="0">
              <a:defRPr sz="2800"/>
            </a:lvl2pPr>
            <a:lvl3pPr marL="0" defTabSz="0">
              <a:defRPr sz="2400"/>
            </a:lvl3pPr>
            <a:lvl4pPr marL="0" defTabSz="0">
              <a:defRPr sz="2000"/>
            </a:lvl4pPr>
            <a:lvl5pPr marL="0" defTabSz="0">
              <a:defRPr sz="2000"/>
            </a:lvl5pPr>
            <a:lvl6pPr marL="0" defTabSz="0">
              <a:defRPr sz="2000"/>
            </a:lvl6pPr>
            <a:lvl7pPr marL="0" defTabSz="0">
              <a:defRPr sz="2000"/>
            </a:lvl7pPr>
            <a:lvl8pPr marL="0" defTabSz="0">
              <a:defRPr sz="2000"/>
            </a:lvl8pPr>
            <a:lvl9pPr marL="0" defTabSz="0">
              <a:defRPr sz="2000"/>
            </a:lvl9p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Click to edit Master text styles</a:t>
            </a:r>
          </a:p>
        </p:txBody>
      </p:sp>
      <p:sp>
        <p:nvSpPr>
          <p:cNvPr id="5" name="Date Placeholder 4"/>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1"/>
          <p:cNvSpPr>
            <a:spLocks noGrp="1"/>
          </p:cNvSpPr>
          <p:nvPr>
            <p:ph type="title"/>
          </p:nvPr>
        </p:nvSpPr>
        <p:spPr>
          <a:xfrm>
            <a:off x="1792288" y="4800600"/>
            <a:ext cx="5486400" cy="566738"/>
          </a:xfrm>
        </p:spPr>
        <p:txBody>
          <a:bodyPr anchor="b"/>
          <a:lstStyle>
            <a:lvl1pPr algn="l">
              <a:defRPr sz="2000" b="1"/>
            </a:lvl1pPr>
          </a:lstStyle>
          <a:p>
            <a:r>
              <a:rPr lang="ko-KR" altLang="en-US" dirty="0" smtClean="0"/>
              <a:t>Click to edit Master title style</a:t>
            </a:r>
            <a:endParaRPr lang="ko-KR"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Click to edit Master text styles</a:t>
            </a:r>
          </a:p>
        </p:txBody>
      </p:sp>
      <p:sp>
        <p:nvSpPr>
          <p:cNvPr id="5" name="Date Placeholder 4"/>
          <p:cNvSpPr>
            <a:spLocks noGrp="1"/>
          </p:cNvSpPr>
          <p:nvPr>
            <p:ph type="dt" sz="half" idx="10"/>
          </p:nvPr>
        </p:nvSpPr>
        <p:spPr/>
        <p:txBody>
          <a:bodyPr/>
          <a:lstStyle/>
          <a:p>
            <a:fld id="{4E2A0640-D55D-49AB-BE71-95CE015E007B}" type="datetimeFigureOut">
              <a:rPr lang="ko-KR" altLang="en-US" dirty="0" smtClean="0"/>
              <a:pPr/>
              <a:t>2014-08-27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0A2ECFA0-BEA7-45D1-BB8F-060EF80CCB2E}" type="slidenum">
              <a:rPr lang="ko-KR" altLang="en-US" dirty="0"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dirty="0" smtClean="0"/>
              <a:t>Click to edit Master title style</a:t>
            </a:r>
            <a:endParaRPr lang="ko-KR"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dirty="0" smtClean="0"/>
              <a:t>Click to edit Master text styles</a:t>
            </a:r>
          </a:p>
          <a:p>
            <a:pPr lvl="1"/>
            <a:r>
              <a:rPr lang="ko-KR" altLang="en-US" dirty="0" smtClean="0"/>
              <a:t>Second level</a:t>
            </a:r>
          </a:p>
          <a:p>
            <a:pPr lvl="2"/>
            <a:r>
              <a:rPr lang="ko-KR" altLang="en-US" dirty="0" smtClean="0"/>
              <a:t>Third level</a:t>
            </a:r>
          </a:p>
          <a:p>
            <a:pPr lvl="3"/>
            <a:r>
              <a:rPr lang="ko-KR" altLang="en-US" dirty="0" smtClean="0"/>
              <a:t>Fourth level</a:t>
            </a:r>
          </a:p>
          <a:p>
            <a:pPr lvl="4"/>
            <a:r>
              <a:rPr lang="ko-KR" altLang="en-US" dirty="0" smtClean="0"/>
              <a:t>Fifth level</a:t>
            </a:r>
            <a:endParaRPr lang="ko-KR"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00"/>
                </a:solidFill>
              </a:defRPr>
            </a:lvl1pPr>
          </a:lstStyle>
          <a:p>
            <a:fld id="{5C1A2B81-1DA3-497E-83CD-70D401AD2C06}" type="datetimeFigureOut">
              <a:rPr lang="ko-KR" altLang="en-US" dirty="0" smtClean="0"/>
              <a:pPr/>
              <a:t>2014-08-27</a:t>
            </a:fld>
            <a:endParaRPr lang="ko-KR"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00"/>
                </a:solidFill>
              </a:defRPr>
            </a:lvl1pPr>
          </a:lstStyle>
          <a:p>
            <a:endParaRPr lang="ko-KR"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0000"/>
                </a:solidFill>
              </a:defRPr>
            </a:lvl1pPr>
          </a:lstStyle>
          <a:p>
            <a:fld id="{9CD56DC7-0AF8-4C3E-9120-C82FF52A6C0B}" type="slidenum">
              <a:rPr lang="ko-KR" altLang="en-US" dirty="0"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indent="0" algn="ctr" defTabSz="914400">
        <a:buNone/>
        <a:defRPr lang="ko-KR" sz="4400" baseline="0" smtClean="0">
          <a:solidFill>
            <a:srgbClr val="000000"/>
          </a:solidFill>
          <a:latin typeface="굴림"/>
          <a:ea typeface="굴림"/>
        </a:defRPr>
      </a:lvl1pPr>
    </p:titleStyle>
    <p:bodyStyle>
      <a:lvl1pPr marL="342900" indent="-342900" algn="l" defTabSz="914400">
        <a:spcBef>
          <a:spcPct val="20000"/>
        </a:spcBef>
        <a:buFont typeface="굴림"/>
        <a:buChar char="●"/>
        <a:defRPr lang="ko-KR" sz="3200" baseline="0" smtClean="0">
          <a:solidFill>
            <a:srgbClr val="000000"/>
          </a:solidFill>
          <a:latin typeface="굴림"/>
          <a:ea typeface="굴림"/>
        </a:defRPr>
      </a:lvl1pPr>
      <a:lvl2pPr marL="742950" lvl="1" indent="-285750" defTabSz="914400">
        <a:buChar char="-"/>
        <a:defRPr lang="ko-KR" sz="2800" smtClean="0"/>
      </a:lvl2pPr>
      <a:lvl3pPr marL="1143000" lvl="2" indent="-228600" defTabSz="914400">
        <a:buChar char="●"/>
        <a:defRPr lang="ko-KR" sz="2400" smtClean="0"/>
      </a:lvl3pPr>
      <a:lvl4pPr marL="1600200" lvl="3" indent="-228600" defTabSz="914400">
        <a:buChar char="-"/>
        <a:defRPr lang="ko-KR" sz="2000" smtClean="0"/>
      </a:lvl4pPr>
      <a:lvl5pPr marL="2057400" lvl="4" indent="-228600" defTabSz="914400">
        <a:buChar char="»"/>
        <a:defRPr lang="ko-KR" smtClean="0"/>
      </a:lvl5pPr>
    </p:bodyStyle>
    <p:otherStyle>
      <a:lvl1pPr marL="0" indent="0" algn="l" defTabSz="914400">
        <a:buNone/>
        <a:defRPr lang="ko-KR" sz="1800" baseline="0" smtClean="0">
          <a:solidFill>
            <a:srgbClr val="000000"/>
          </a:solidFill>
          <a:latin typeface="굴림"/>
          <a:ea typeface="굴림"/>
        </a:defRPr>
      </a:lvl1pPr>
      <a:lvl2pPr marL="457200" lvl="1" indent="0" defTabSz="914400">
        <a:defRPr lang="ko-KR" smtClean="0"/>
      </a:lvl2pPr>
      <a:lvl3pPr marL="914400" lvl="2" indent="0" defTabSz="914400">
        <a:defRPr lang="ko-KR" smtClean="0"/>
      </a:lvl3pPr>
      <a:lvl4pPr marL="1371600" lvl="3" indent="0" defTabSz="914400">
        <a:defRPr lang="ko-KR" smtClean="0"/>
      </a:lvl4pPr>
      <a:lvl5pPr marL="1828800" lvl="4" indent="0" defTabSz="914400">
        <a:defRPr lang="ko-KR" smtClean="0"/>
      </a:lvl5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 3"/>
          <p:cNvSpPr>
            <a:spLocks noGrp="1" noChangeArrowheads="1"/>
          </p:cNvSpPr>
          <p:nvPr>
            <p:ph type="title"/>
          </p:nvPr>
        </p:nvSpPr>
        <p:spPr>
          <a:xfrm>
            <a:off x="457835" y="274320"/>
            <a:ext cx="5744210" cy="1146810"/>
          </a:xfrm>
          <a:prstGeom prst="rect">
            <a:avLst/>
          </a:prstGeom>
          <a:noFill/>
          <a:ln w="0" cap="flat" cmpd="sng">
            <a:noFill/>
            <a:prstDash/>
          </a:ln>
        </p:spPr>
        <p:txBody>
          <a:bodyPr wrap="square" lIns="91440" tIns="45720" rIns="91440" bIns="45720" anchor="ct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OBSERVATION METHOD</a:t>
            </a:r>
            <a:endParaRPr lang="ko-KR" altLang="en-US" sz="4400" dirty="0" smtClean="0">
              <a:latin typeface="Times New Roman" charset="0"/>
            </a:endParaRPr>
          </a:p>
        </p:txBody>
      </p:sp>
      <p:sp>
        <p:nvSpPr>
          <p:cNvPr id="2" name="Rect 3"/>
          <p:cNvSpPr>
            <a:spLocks noGrp="1" noChangeArrowheads="1"/>
          </p:cNvSpPr>
          <p:nvPr>
            <p:ph type="body" idx="1"/>
          </p:nvPr>
        </p:nvSpPr>
        <p:spPr>
          <a:xfrm>
            <a:off x="457835" y="2355850"/>
            <a:ext cx="8243570" cy="4332605"/>
          </a:xfrm>
          <a:prstGeom prst="rect">
            <a:avLst/>
          </a:prstGeom>
          <a:noFill/>
          <a:ln w="0" cap="flat" cmpd="sng">
            <a:noFill/>
            <a:prstDash/>
          </a:ln>
        </p:spPr>
        <p:txBody>
          <a:bodyPr wrap="square" lIns="91440" tIns="45720" rIns="91440" bIns="45720" anchor="t"/>
          <a:lstStyle/>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 It literally means looking outside oneself where we observe the mental process of others.</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 Overt behaviour is the manifestation of the covert on internal conditions within the individual</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 The overt behaviour observed may be reflected in a form of bodily changes, gestures, facial appearances, speech and other actions.</a:t>
            </a:r>
            <a:endParaRPr lang="ko-KR" altLang="en-US" sz="3200" dirty="0" smtClean="0">
              <a:latin typeface="Times New Roman" charset="0"/>
            </a:endParaRPr>
          </a:p>
          <a:p>
            <a:pPr marL="0" indent="0" algn="l" defTabSz="508000">
              <a:lnSpc>
                <a:spcPct val="104000"/>
              </a:lnSpc>
              <a:spcBef>
                <a:spcPts val="0"/>
              </a:spcBef>
              <a:spcAft>
                <a:spcPts val="0"/>
              </a:spcAft>
              <a:buFontTx/>
              <a:buNone/>
            </a:pPr>
            <a:endParaRPr lang="ko-KR" altLang="en-US" sz="3200" dirty="0" smtClean="0">
              <a:latin typeface="Times New Roman" charset="0"/>
            </a:endParaRPr>
          </a:p>
        </p:txBody>
      </p:sp>
      <p:pic>
        <p:nvPicPr>
          <p:cNvPr id="3" name="Picture 1" descr="/data/data/com.infraware.PolarisOfficeStdForTablet/files/.polaris_temp/fImage103958.jpeg"/>
          <p:cNvPicPr>
            <a:picLocks noChangeAspect="1"/>
          </p:cNvPicPr>
          <p:nvPr/>
        </p:nvPicPr>
        <p:blipFill>
          <a:blip r:embed="rId2" cstate="print"/>
          <a:stretch>
            <a:fillRect/>
          </a:stretch>
        </p:blipFill>
        <p:spPr>
          <a:xfrm>
            <a:off x="5974715" y="274955"/>
            <a:ext cx="2540000" cy="1901190"/>
          </a:xfrm>
          <a:prstGeom prst="rect">
            <a:avLst/>
          </a:prstGeom>
          <a:noFill/>
          <a:ln w="3175" cap="flat" cmpd="sng">
            <a:noFill/>
            <a:prstDash/>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Demerits of Observation method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It is subjective and the observer may reveal biased information which could affect the accuracy of the observation process.</a:t>
            </a:r>
          </a:p>
          <a:p>
            <a:r>
              <a:rPr lang="en-US" dirty="0" smtClean="0">
                <a:latin typeface="Times New Roman" pitchFamily="18" charset="0"/>
                <a:cs typeface="Times New Roman" pitchFamily="18" charset="0"/>
              </a:rPr>
              <a:t>Artificiality could be maintained by the person whose behavior is being observed i.e. hiding his original internal feelings, emotions etc.</a:t>
            </a:r>
          </a:p>
          <a:p>
            <a:r>
              <a:rPr lang="en-US" dirty="0" smtClean="0">
                <a:latin typeface="Times New Roman" pitchFamily="18" charset="0"/>
                <a:cs typeface="Times New Roman" pitchFamily="18" charset="0"/>
              </a:rPr>
              <a:t>It requires highly trained and competent observers, which is generally not available.</a:t>
            </a:r>
          </a:p>
          <a:p>
            <a:r>
              <a:rPr lang="en-US" dirty="0" smtClean="0">
                <a:latin typeface="Times New Roman" pitchFamily="18" charset="0"/>
                <a:cs typeface="Times New Roman" pitchFamily="18" charset="0"/>
              </a:rPr>
              <a:t>The overt behavior does not provide reliable information regarding the covert or internal behavior.</a:t>
            </a:r>
          </a:p>
          <a:p>
            <a:r>
              <a:rPr lang="en-US" dirty="0" smtClean="0">
                <a:latin typeface="Times New Roman" pitchFamily="18" charset="0"/>
                <a:cs typeface="Times New Roman" pitchFamily="18" charset="0"/>
              </a:rPr>
              <a:t>It is subjected to two kinds of errors (1) sampling error occurs because of inadequacies of selecting suitable situation to be observed. (2) observers error may be due to knowledge and background of the situation to be observed.</a:t>
            </a:r>
          </a:p>
          <a:p>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 3"/>
          <p:cNvSpPr>
            <a:spLocks noGrp="1" noChangeArrowheads="1"/>
          </p:cNvSpPr>
          <p:nvPr>
            <p:ph type="title"/>
          </p:nvPr>
        </p:nvSpPr>
        <p:spPr>
          <a:xfrm>
            <a:off x="457835" y="10795"/>
            <a:ext cx="5386070" cy="804545"/>
          </a:xfrm>
          <a:prstGeom prst="rect">
            <a:avLst/>
          </a:prstGeom>
          <a:noFill/>
          <a:ln w="0" cap="flat" cmpd="sng">
            <a:noFill/>
            <a:prstDash/>
          </a:ln>
        </p:spPr>
        <p:txBody>
          <a:bodyPr wrap="square" lIns="91440" tIns="45720" rIns="91440" bIns="45720" anchor="ct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Types of observation</a:t>
            </a:r>
            <a:endParaRPr lang="ko-KR" altLang="en-US" sz="4400" dirty="0" smtClean="0">
              <a:latin typeface="Times New Roman" charset="0"/>
            </a:endParaRPr>
          </a:p>
        </p:txBody>
      </p:sp>
      <p:sp>
        <p:nvSpPr>
          <p:cNvPr id="5" name="Rect 3"/>
          <p:cNvSpPr>
            <a:spLocks noGrp="1" noChangeArrowheads="1"/>
          </p:cNvSpPr>
          <p:nvPr>
            <p:ph type="body" idx="1"/>
          </p:nvPr>
        </p:nvSpPr>
        <p:spPr>
          <a:xfrm>
            <a:off x="457835" y="1014730"/>
            <a:ext cx="6271260" cy="5594350"/>
          </a:xfrm>
          <a:prstGeom prst="rect">
            <a:avLst/>
          </a:prstGeom>
          <a:noFill/>
          <a:ln w="0" cap="flat" cmpd="sng">
            <a:noFill/>
            <a:prstDash/>
          </a:ln>
        </p:spPr>
        <p:txBody>
          <a:bodyPr wrap="square" lIns="91440" tIns="45720" rIns="91440" bIns="45720" anchor="t"/>
          <a:lstStyle/>
          <a:p>
            <a:pPr marL="0" indent="0" algn="just" defTabSz="508000">
              <a:lnSpc>
                <a:spcPct val="104000"/>
              </a:lnSpc>
              <a:spcBef>
                <a:spcPts val="0"/>
              </a:spcBef>
              <a:spcAft>
                <a:spcPts val="0"/>
              </a:spcAft>
              <a:buFontTx/>
              <a:buNone/>
            </a:pPr>
            <a:r>
              <a:rPr lang="en-US" altLang="ko-KR" sz="3200" dirty="0" smtClean="0">
                <a:solidFill>
                  <a:srgbClr val="000000"/>
                </a:solidFill>
                <a:latin typeface="Times New Roman" charset="0"/>
              </a:rPr>
              <a:t>1. Participant observation: Here the observer actually becomes an active participant establishing rapport with the individual, whose behaviour is to be observed.</a:t>
            </a:r>
            <a:endParaRPr lang="ko-KR" altLang="en-US" sz="3200" dirty="0" smtClean="0">
              <a:latin typeface="Times New Roman" charset="0"/>
            </a:endParaRPr>
          </a:p>
          <a:p>
            <a:pPr marL="0" indent="0" algn="just" defTabSz="508000">
              <a:lnSpc>
                <a:spcPct val="104000"/>
              </a:lnSpc>
              <a:spcBef>
                <a:spcPts val="0"/>
              </a:spcBef>
              <a:spcAft>
                <a:spcPts val="0"/>
              </a:spcAft>
              <a:buFontTx/>
              <a:buNone/>
            </a:pPr>
            <a:r>
              <a:rPr lang="en-US" altLang="ko-KR" sz="3200" dirty="0" smtClean="0">
                <a:solidFill>
                  <a:srgbClr val="000000"/>
                </a:solidFill>
                <a:latin typeface="Times New Roman" charset="0"/>
              </a:rPr>
              <a:t>2. Non-participant observation: The observer observe's specific behavioural characteristics of the children in their natural conditions where the person being observed is not aware of the observer's presence.</a:t>
            </a:r>
            <a:endParaRPr lang="ko-KR" altLang="en-US" sz="3200" dirty="0" smtClean="0">
              <a:latin typeface="Times New Roman" charset="0"/>
            </a:endParaRPr>
          </a:p>
        </p:txBody>
      </p:sp>
      <p:pic>
        <p:nvPicPr>
          <p:cNvPr id="6" name="Picture 2" descr="/data/data/com.infraware.PolarisOfficeStdForTablet/files/.polaris_temp/fImage403659.jpeg"/>
          <p:cNvPicPr>
            <a:picLocks noChangeAspect="1"/>
          </p:cNvPicPr>
          <p:nvPr/>
        </p:nvPicPr>
        <p:blipFill>
          <a:blip r:embed="rId2" cstate="print"/>
          <a:stretch>
            <a:fillRect/>
          </a:stretch>
        </p:blipFill>
        <p:spPr>
          <a:xfrm>
            <a:off x="6776085" y="118745"/>
            <a:ext cx="2286000" cy="2057400"/>
          </a:xfrm>
          <a:prstGeom prst="rect">
            <a:avLst/>
          </a:prstGeom>
          <a:noFill/>
          <a:ln w="3175" cap="flat" cmpd="sng">
            <a:noFill/>
            <a:prstDash/>
          </a:ln>
        </p:spPr>
      </p:pic>
      <p:pic>
        <p:nvPicPr>
          <p:cNvPr id="7" name="Picture 3" descr="/data/data/com.infraware.PolarisOfficeStdForTablet/files/.polaris_temp/fImage2145311.jpeg"/>
          <p:cNvPicPr>
            <a:picLocks noChangeAspect="1"/>
          </p:cNvPicPr>
          <p:nvPr/>
        </p:nvPicPr>
        <p:blipFill>
          <a:blip r:embed="rId3" cstate="print"/>
          <a:stretch>
            <a:fillRect/>
          </a:stretch>
        </p:blipFill>
        <p:spPr>
          <a:xfrm>
            <a:off x="6779260" y="2219960"/>
            <a:ext cx="2254885" cy="1755140"/>
          </a:xfrm>
          <a:prstGeom prst="rect">
            <a:avLst/>
          </a:prstGeom>
          <a:noFill/>
          <a:ln w="3175" cap="flat" cmpd="sng">
            <a:noFill/>
            <a:prstDash/>
          </a:ln>
        </p:spPr>
      </p:pic>
      <p:pic>
        <p:nvPicPr>
          <p:cNvPr id="8" name="Picture 4" descr="/data/data/com.infraware.PolarisOfficeStdForTablet/files/.polaris_temp/fImage7139813.jpeg"/>
          <p:cNvPicPr>
            <a:picLocks noChangeAspect="1"/>
          </p:cNvPicPr>
          <p:nvPr/>
        </p:nvPicPr>
        <p:blipFill>
          <a:blip r:embed="rId4" cstate="print"/>
          <a:stretch>
            <a:fillRect/>
          </a:stretch>
        </p:blipFill>
        <p:spPr>
          <a:xfrm>
            <a:off x="6738620" y="4075430"/>
            <a:ext cx="2381250" cy="2265045"/>
          </a:xfrm>
          <a:prstGeom prst="rect">
            <a:avLst/>
          </a:prstGeom>
          <a:noFill/>
          <a:ln w="3175" cap="flat" cmpd="sng">
            <a:noFill/>
            <a:prstDash/>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 3"/>
          <p:cNvSpPr>
            <a:spLocks noGrp="1" noChangeArrowheads="1"/>
          </p:cNvSpPr>
          <p:nvPr>
            <p:ph type="body"/>
          </p:nvPr>
        </p:nvSpPr>
        <p:spPr>
          <a:xfrm>
            <a:off x="457835" y="274320"/>
            <a:ext cx="5227320" cy="5863590"/>
          </a:xfrm>
          <a:prstGeom prst="rect">
            <a:avLst/>
          </a:prstGeom>
          <a:noFill/>
          <a:ln w="0" cap="flat" cmpd="sng">
            <a:noFill/>
            <a:prstDash/>
          </a:ln>
        </p:spPr>
        <p:txBody>
          <a:bodyPr wrap="square" lIns="91440" tIns="45720" rIns="91440" bIns="45720" anchor="t"/>
          <a:lstStyle/>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3. Structured observation: The observer observer's a particular structure of behaviour which is fixed before the actual process of observation in context to the time, place and behavioural characteristics. </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4. Unstructured observation: The time, place and behaviour to be observed are not fixed in advance. Children's behaviour, feelings, actions and reactions are observed in free, natural and real life situations. Eg, Home, playground etc.</a:t>
            </a:r>
            <a:endParaRPr lang="ko-KR" altLang="en-US" sz="2700" dirty="0" smtClean="0">
              <a:latin typeface="Times New Roman" charset="0"/>
            </a:endParaRPr>
          </a:p>
        </p:txBody>
      </p:sp>
      <p:pic>
        <p:nvPicPr>
          <p:cNvPr id="10" name="Picture 5" descr="/data/data/com.infraware.PolarisOfficeStdForTablet/files/.polaris_temp/fImage2013214.jpeg"/>
          <p:cNvPicPr>
            <a:picLocks noChangeAspect="1"/>
          </p:cNvPicPr>
          <p:nvPr/>
        </p:nvPicPr>
        <p:blipFill>
          <a:blip r:embed="rId2" cstate="print"/>
          <a:stretch>
            <a:fillRect/>
          </a:stretch>
        </p:blipFill>
        <p:spPr>
          <a:xfrm>
            <a:off x="5715635" y="388620"/>
            <a:ext cx="3308350" cy="2751455"/>
          </a:xfrm>
          <a:prstGeom prst="rect">
            <a:avLst/>
          </a:prstGeom>
          <a:noFill/>
          <a:ln w="3175" cap="flat" cmpd="sng">
            <a:noFill/>
            <a:prstDash/>
          </a:ln>
        </p:spPr>
      </p:pic>
      <p:pic>
        <p:nvPicPr>
          <p:cNvPr id="11" name="Picture 6" descr="/data/data/com.infraware.PolarisOfficeStdForTablet/files/.polaris_temp/fImage5335417.jpeg"/>
          <p:cNvPicPr>
            <a:picLocks noChangeAspect="1"/>
          </p:cNvPicPr>
          <p:nvPr/>
        </p:nvPicPr>
        <p:blipFill>
          <a:blip r:embed="rId3" cstate="print"/>
          <a:stretch>
            <a:fillRect/>
          </a:stretch>
        </p:blipFill>
        <p:spPr>
          <a:xfrm>
            <a:off x="5725795" y="3310255"/>
            <a:ext cx="3248660" cy="2980690"/>
          </a:xfrm>
          <a:prstGeom prst="rect">
            <a:avLst/>
          </a:prstGeom>
          <a:noFill/>
          <a:ln w="3175" cap="flat" cmpd="sng">
            <a:noFill/>
            <a:prstDash/>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 3"/>
          <p:cNvSpPr>
            <a:spLocks noGrp="1" noChangeArrowheads="1"/>
          </p:cNvSpPr>
          <p:nvPr>
            <p:ph type="body"/>
          </p:nvPr>
        </p:nvSpPr>
        <p:spPr>
          <a:xfrm>
            <a:off x="457835" y="274320"/>
            <a:ext cx="4909185" cy="5863590"/>
          </a:xfrm>
          <a:prstGeom prst="rect">
            <a:avLst/>
          </a:prstGeom>
          <a:noFill/>
          <a:ln w="0" cap="flat" cmpd="sng">
            <a:noFill/>
            <a:prstDash/>
          </a:ln>
        </p:spPr>
        <p:txBody>
          <a:bodyPr wrap="square" lIns="91440" tIns="45720" rIns="91440" bIns="45720" anchor="t"/>
          <a:lstStyle/>
          <a:p>
            <a:pPr marL="0" indent="0" algn="l" defTabSz="508000">
              <a:lnSpc>
                <a:spcPct val="104000"/>
              </a:lnSpc>
              <a:spcBef>
                <a:spcPts val="0"/>
              </a:spcBef>
              <a:spcAft>
                <a:spcPts val="0"/>
              </a:spcAft>
              <a:buFontTx/>
              <a:buNone/>
            </a:pPr>
            <a:endParaRPr lang="ko-KR" altLang="en-US" sz="3200" dirty="0" smtClean="0">
              <a:latin typeface="Times New Roman" charset="0"/>
            </a:endParaRPr>
          </a:p>
        </p:txBody>
      </p:sp>
      <p:pic>
        <p:nvPicPr>
          <p:cNvPr id="13" name="Picture 7" descr="/data/data/com.infraware.PolarisOfficeStdForTablet/files/.polaris_temp/fImage1539718.jpeg"/>
          <p:cNvPicPr>
            <a:picLocks noChangeAspect="1"/>
          </p:cNvPicPr>
          <p:nvPr/>
        </p:nvPicPr>
        <p:blipFill>
          <a:blip r:embed="rId2" cstate="print"/>
          <a:stretch>
            <a:fillRect/>
          </a:stretch>
        </p:blipFill>
        <p:spPr>
          <a:xfrm>
            <a:off x="5516880" y="3182620"/>
            <a:ext cx="3418205" cy="2611755"/>
          </a:xfrm>
          <a:prstGeom prst="rect">
            <a:avLst/>
          </a:prstGeom>
          <a:noFill/>
          <a:ln w="3175" cap="flat" cmpd="sng">
            <a:noFill/>
            <a:prstDash/>
          </a:ln>
        </p:spPr>
      </p:pic>
      <p:pic>
        <p:nvPicPr>
          <p:cNvPr id="14" name="Picture 8" descr="/data/data/com.infraware.PolarisOfficeStdForTablet/files/.polaris_temp/fImage1022219.jpeg"/>
          <p:cNvPicPr>
            <a:picLocks noChangeAspect="1"/>
          </p:cNvPicPr>
          <p:nvPr/>
        </p:nvPicPr>
        <p:blipFill>
          <a:blip r:embed="rId3" cstate="print"/>
          <a:stretch>
            <a:fillRect/>
          </a:stretch>
        </p:blipFill>
        <p:spPr>
          <a:xfrm>
            <a:off x="5666105" y="249555"/>
            <a:ext cx="3278505" cy="2284095"/>
          </a:xfrm>
          <a:prstGeom prst="rect">
            <a:avLst/>
          </a:prstGeom>
          <a:noFill/>
          <a:ln w="3175" cap="flat" cmpd="sng">
            <a:noFill/>
            <a:prstDash/>
          </a:ln>
        </p:spPr>
      </p:pic>
      <p:pic>
        <p:nvPicPr>
          <p:cNvPr id="15" name="Picture 9" descr="/data/data/com.infraware.PolarisOfficeStdForTablet/files/.polaris_temp/fImage6750020.jpeg"/>
          <p:cNvPicPr>
            <a:picLocks noChangeAspect="1"/>
          </p:cNvPicPr>
          <p:nvPr/>
        </p:nvPicPr>
        <p:blipFill>
          <a:blip r:embed="rId4" cstate="print"/>
          <a:stretch>
            <a:fillRect/>
          </a:stretch>
        </p:blipFill>
        <p:spPr>
          <a:xfrm>
            <a:off x="338455" y="110490"/>
            <a:ext cx="5078095" cy="6468745"/>
          </a:xfrm>
          <a:prstGeom prst="rect">
            <a:avLst/>
          </a:prstGeom>
          <a:noFill/>
          <a:ln w="3175" cap="flat" cmpd="sng">
            <a:noFill/>
            <a:prstDash/>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0" descr="/data/data/com.infraware.PolarisOfficeStdForTablet/files/.polaris_temp/fImage4403421.jpeg"/>
          <p:cNvPicPr>
            <a:picLocks noChangeAspect="1"/>
          </p:cNvPicPr>
          <p:nvPr/>
        </p:nvPicPr>
        <p:blipFill>
          <a:blip r:embed="rId2" cstate="print"/>
          <a:stretch>
            <a:fillRect/>
          </a:stretch>
        </p:blipFill>
        <p:spPr>
          <a:xfrm>
            <a:off x="487680" y="130175"/>
            <a:ext cx="8327390" cy="6548755"/>
          </a:xfrm>
          <a:prstGeom prst="rect">
            <a:avLst/>
          </a:prstGeom>
          <a:noFill/>
          <a:ln w="3175" cap="flat" cmpd="sng">
            <a:noFill/>
            <a:prstDash/>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 3"/>
          <p:cNvSpPr>
            <a:spLocks noGrp="1" noChangeArrowheads="1"/>
          </p:cNvSpPr>
          <p:nvPr>
            <p:ph type="title"/>
          </p:nvPr>
        </p:nvSpPr>
        <p:spPr>
          <a:xfrm>
            <a:off x="457200" y="274320"/>
            <a:ext cx="8229600" cy="1144905"/>
          </a:xfrm>
          <a:prstGeom prst="rect">
            <a:avLst/>
          </a:prstGeom>
          <a:noFill/>
          <a:ln w="0" cap="flat" cmpd="sng">
            <a:noFill/>
            <a:prstDash/>
          </a:ln>
        </p:spPr>
        <p:txBody>
          <a:bodyPr wrap="square" lIns="91440" tIns="45720" rIns="91440" bIns="45720" anchor="ctr"/>
          <a:lstStyle/>
          <a:p>
            <a:pPr marL="0" indent="0" algn="ctr" defTabSz="508000">
              <a:lnSpc>
                <a:spcPct val="104000"/>
              </a:lnSpc>
              <a:spcBef>
                <a:spcPts val="0"/>
              </a:spcBef>
              <a:spcAft>
                <a:spcPts val="0"/>
              </a:spcAft>
              <a:buFontTx/>
              <a:buNone/>
            </a:pPr>
            <a:r>
              <a:rPr lang="en-US" altLang="ko-KR" sz="4300" dirty="0" smtClean="0">
                <a:solidFill>
                  <a:srgbClr val="000000"/>
                </a:solidFill>
                <a:latin typeface="Times New Roman" charset="0"/>
              </a:rPr>
              <a:t>Steps of observation method</a:t>
            </a:r>
            <a:endParaRPr lang="ko-KR" altLang="en-US" sz="4300" dirty="0" smtClean="0">
              <a:latin typeface="Times New Roman" charset="0"/>
            </a:endParaRPr>
          </a:p>
        </p:txBody>
      </p:sp>
      <p:sp>
        <p:nvSpPr>
          <p:cNvPr id="2" name="Rect 3"/>
          <p:cNvSpPr>
            <a:spLocks noGrp="1" noChangeArrowheads="1"/>
          </p:cNvSpPr>
          <p:nvPr>
            <p:ph type="body"/>
          </p:nvPr>
        </p:nvSpPr>
        <p:spPr>
          <a:xfrm>
            <a:off x="457200" y="1600835"/>
            <a:ext cx="8229600" cy="4526280"/>
          </a:xfrm>
          <a:prstGeom prst="rect">
            <a:avLst/>
          </a:prstGeom>
          <a:noFill/>
          <a:ln w="0" cap="flat" cmpd="sng">
            <a:noFill/>
            <a:prstDash/>
          </a:ln>
        </p:spPr>
        <p:txBody>
          <a:bodyPr wrap="square" lIns="91440" tIns="45720" rIns="91440" bIns="45720" anchor="t">
            <a:normAutofit lnSpcReduction="10000"/>
          </a:bodyPr>
          <a:lstStyle/>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1. Planning for observation</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selection of target group</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aspects and behaviour to be observed</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length, time-intervals and place of observation</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Tools and techniques to be used for observation</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methods of interpretation</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2. Execution of the observation</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Making adequate arrangements for the target group</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Making sound and physical conditions</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Observing meticulously the specific behaviour</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Taking notes of facts revealed instantly</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Using tape recorders, video camera's</a:t>
            </a:r>
            <a:endParaRPr lang="ko-KR" altLang="en-US" sz="2000" dirty="0" smtClean="0">
              <a:latin typeface="Times New Roman" charset="0"/>
            </a:endParaRPr>
          </a:p>
          <a:p>
            <a:pPr marL="0" indent="0" algn="l" defTabSz="508000">
              <a:lnSpc>
                <a:spcPct val="104000"/>
              </a:lnSpc>
              <a:spcBef>
                <a:spcPts val="0"/>
              </a:spcBef>
              <a:spcAft>
                <a:spcPts val="0"/>
              </a:spcAft>
              <a:buFontTx/>
              <a:buNone/>
            </a:pPr>
            <a:r>
              <a:rPr lang="en-US" altLang="ko-KR" sz="2000" dirty="0" smtClean="0">
                <a:solidFill>
                  <a:srgbClr val="000000"/>
                </a:solidFill>
                <a:latin typeface="Times New Roman" charset="0"/>
              </a:rPr>
              <a:t>→ Making sure that the target group is ignorant and unaware of the fact that their behavior is being observed</a:t>
            </a:r>
            <a:endParaRPr lang="ko-KR" altLang="en-US" sz="2000" dirty="0" smtClean="0">
              <a:latin typeface="Times New Roman" charset="0"/>
            </a:endParaRPr>
          </a:p>
          <a:p>
            <a:pPr marL="0" indent="0" algn="l" defTabSz="508000">
              <a:lnSpc>
                <a:spcPct val="104000"/>
              </a:lnSpc>
              <a:spcBef>
                <a:spcPts val="0"/>
              </a:spcBef>
              <a:spcAft>
                <a:spcPts val="0"/>
              </a:spcAft>
              <a:buFontTx/>
              <a:buNone/>
            </a:pPr>
            <a:endParaRPr lang="ko-KR" altLang="en-US" sz="2000" dirty="0" smtClean="0">
              <a:latin typeface="Times New Roman"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 3"/>
          <p:cNvSpPr>
            <a:spLocks noGrp="1" noChangeArrowheads="1"/>
          </p:cNvSpPr>
          <p:nvPr>
            <p:ph type="body"/>
          </p:nvPr>
        </p:nvSpPr>
        <p:spPr>
          <a:xfrm>
            <a:off x="457200" y="274320"/>
            <a:ext cx="8229600" cy="5852795"/>
          </a:xfrm>
          <a:prstGeom prst="rect">
            <a:avLst/>
          </a:prstGeom>
          <a:noFill/>
          <a:ln w="28575" cap="flat" cmpd="sng">
            <a:solidFill>
              <a:srgbClr val="004182">
                <a:alpha val="100000"/>
              </a:srgbClr>
            </a:solidFill>
            <a:prstDash val="solid"/>
          </a:ln>
        </p:spPr>
        <p:txBody>
          <a:bodyPr wrap="square" lIns="91440" tIns="45720" rIns="91440" bIns="45720" anchor="t"/>
          <a:lstStyle/>
          <a:p>
            <a:pPr marL="0" indent="0" algn="l" defTabSz="508000">
              <a:lnSpc>
                <a:spcPct val="104000"/>
              </a:lnSpc>
              <a:spcBef>
                <a:spcPts val="0"/>
              </a:spcBef>
              <a:spcAft>
                <a:spcPts val="0"/>
              </a:spcAft>
              <a:buFontTx/>
              <a:buNone/>
            </a:pPr>
            <a:r>
              <a:rPr lang="en-US" altLang="ko-KR" sz="2900" dirty="0" smtClean="0">
                <a:solidFill>
                  <a:srgbClr val="000000"/>
                </a:solidFill>
                <a:latin typeface="Times New Roman" charset="0"/>
              </a:rPr>
              <a:t>3. Interpretation of the Observation:</a:t>
            </a:r>
            <a:endParaRPr lang="ko-KR" altLang="en-US" sz="2900" dirty="0" smtClean="0">
              <a:latin typeface="Times New Roman" charset="0"/>
            </a:endParaRPr>
          </a:p>
          <a:p>
            <a:pPr marL="0" indent="0" algn="l" defTabSz="508000">
              <a:lnSpc>
                <a:spcPct val="104000"/>
              </a:lnSpc>
              <a:spcBef>
                <a:spcPts val="0"/>
              </a:spcBef>
              <a:spcAft>
                <a:spcPts val="0"/>
              </a:spcAft>
              <a:buFontTx/>
              <a:buNone/>
            </a:pPr>
            <a:r>
              <a:rPr lang="en-US" altLang="ko-KR" sz="2900" dirty="0" smtClean="0">
                <a:solidFill>
                  <a:srgbClr val="000000"/>
                </a:solidFill>
                <a:latin typeface="Times New Roman" charset="0"/>
              </a:rPr>
              <a:t>→ Here inferences are made by the observer on the basis of the facts and information about the causes and consequences. It should be done very carefully wing expertise and intuition of the observer</a:t>
            </a:r>
            <a:endParaRPr lang="ko-KR" altLang="en-US" sz="2900" dirty="0" smtClean="0">
              <a:latin typeface="Times New Roman" charset="0"/>
            </a:endParaRPr>
          </a:p>
          <a:p>
            <a:pPr marL="0" indent="0" algn="l" defTabSz="508000">
              <a:lnSpc>
                <a:spcPct val="104000"/>
              </a:lnSpc>
              <a:spcBef>
                <a:spcPts val="0"/>
              </a:spcBef>
              <a:spcAft>
                <a:spcPts val="0"/>
              </a:spcAft>
              <a:buFontTx/>
              <a:buNone/>
            </a:pPr>
            <a:endParaRPr lang="ko-KR" altLang="en-US" sz="2900" dirty="0" smtClean="0">
              <a:latin typeface="Times New Roman" charset="0"/>
            </a:endParaRPr>
          </a:p>
          <a:p>
            <a:pPr marL="0" indent="0" algn="l" defTabSz="508000">
              <a:lnSpc>
                <a:spcPct val="104000"/>
              </a:lnSpc>
              <a:spcBef>
                <a:spcPts val="0"/>
              </a:spcBef>
              <a:spcAft>
                <a:spcPts val="0"/>
              </a:spcAft>
              <a:buFontTx/>
              <a:buNone/>
            </a:pPr>
            <a:r>
              <a:rPr lang="en-US" altLang="ko-KR" sz="2900" dirty="0" smtClean="0">
                <a:solidFill>
                  <a:srgbClr val="000000"/>
                </a:solidFill>
                <a:latin typeface="Times New Roman" charset="0"/>
              </a:rPr>
              <a:t>4. Reporting or generalisation of the observation:</a:t>
            </a:r>
            <a:endParaRPr lang="ko-KR" altLang="en-US" sz="2900" dirty="0" smtClean="0">
              <a:latin typeface="Times New Roman" charset="0"/>
            </a:endParaRPr>
          </a:p>
          <a:p>
            <a:pPr marL="0" indent="0" algn="l" defTabSz="508000">
              <a:lnSpc>
                <a:spcPct val="104000"/>
              </a:lnSpc>
              <a:spcBef>
                <a:spcPts val="0"/>
              </a:spcBef>
              <a:spcAft>
                <a:spcPts val="0"/>
              </a:spcAft>
              <a:buFontTx/>
              <a:buNone/>
            </a:pPr>
            <a:r>
              <a:rPr lang="en-US" altLang="ko-KR" sz="2900" dirty="0" smtClean="0">
                <a:solidFill>
                  <a:srgbClr val="000000"/>
                </a:solidFill>
                <a:latin typeface="Times New Roman" charset="0"/>
              </a:rPr>
              <a:t>→ A comprehensive and complete report about the observation process is prepared in all respects for the purpose of supplying information to the target group and to the larger audience for research and evaluation purpose</a:t>
            </a:r>
            <a:endParaRPr lang="ko-KR" altLang="en-US" sz="2900" dirty="0" smtClean="0">
              <a:latin typeface="Times New Roman"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1" descr="/data/data/com.infraware.PolarisOfficeStdForTablet/files/.polaris_temp/fImage6983622.jpeg"/>
          <p:cNvPicPr>
            <a:picLocks noChangeAspect="1"/>
          </p:cNvPicPr>
          <p:nvPr/>
        </p:nvPicPr>
        <p:blipFill>
          <a:blip r:embed="rId2" cstate="print"/>
          <a:stretch>
            <a:fillRect/>
          </a:stretch>
        </p:blipFill>
        <p:spPr>
          <a:xfrm>
            <a:off x="635" y="635"/>
            <a:ext cx="9155430" cy="6777355"/>
          </a:xfrm>
          <a:prstGeom prst="rect">
            <a:avLst/>
          </a:prstGeom>
          <a:noFill/>
          <a:ln w="3175" cap="flat" cmpd="sng">
            <a:noFill/>
            <a:prstDash/>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Merits of Observation method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It is widely used in child psychology, abnormal psychology and social psychology.</a:t>
            </a:r>
          </a:p>
          <a:p>
            <a:r>
              <a:rPr lang="en-US" dirty="0" smtClean="0">
                <a:latin typeface="Times New Roman" pitchFamily="18" charset="0"/>
                <a:cs typeface="Times New Roman" pitchFamily="18" charset="0"/>
              </a:rPr>
              <a:t>It is widely used in getting significant results on developmental characteristics of children.</a:t>
            </a:r>
          </a:p>
          <a:p>
            <a:r>
              <a:rPr lang="en-US" dirty="0" smtClean="0">
                <a:latin typeface="Times New Roman" pitchFamily="18" charset="0"/>
                <a:cs typeface="Times New Roman" pitchFamily="18" charset="0"/>
              </a:rPr>
              <a:t>It is the sole means of acquiring knowledge of other’s mental processes for they cannot be directly introspected.</a:t>
            </a:r>
          </a:p>
          <a:p>
            <a:r>
              <a:rPr lang="en-US" dirty="0" smtClean="0">
                <a:latin typeface="Times New Roman" pitchFamily="18" charset="0"/>
                <a:cs typeface="Times New Roman" pitchFamily="18" charset="0"/>
              </a:rPr>
              <a:t>It is a natural and normal way of knowing not only the external world but also the mind (i.e., both overt and covert)</a:t>
            </a:r>
          </a:p>
          <a:p>
            <a:r>
              <a:rPr lang="en-US" dirty="0" smtClean="0">
                <a:latin typeface="Times New Roman" pitchFamily="18" charset="0"/>
                <a:cs typeface="Times New Roman" pitchFamily="18" charset="0"/>
              </a:rPr>
              <a:t>The teacher has ample opportunity to observe the behavior of the children in a number of natural situations such as classroom, playground etc.</a:t>
            </a:r>
          </a:p>
          <a:p>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607</Words>
  <Application>Polaris Office</Application>
  <PresentationFormat>On-screen Show (4:3)</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OBSERVATION METHOD</vt:lpstr>
      <vt:lpstr>Types of observation</vt:lpstr>
      <vt:lpstr>Slide 3</vt:lpstr>
      <vt:lpstr>Slide 4</vt:lpstr>
      <vt:lpstr>Slide 5</vt:lpstr>
      <vt:lpstr>Steps of observation method</vt:lpstr>
      <vt:lpstr>Slide 7</vt:lpstr>
      <vt:lpstr>Slide 8</vt:lpstr>
      <vt:lpstr>Merits of Observation method</vt:lpstr>
      <vt:lpstr>Demerits of Observation method</vt:lpstr>
    </vt:vector>
  </TitlesOfParts>
  <Company>INFRAWARE,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 method</dc:title>
  <dc:creator>User</dc:creator>
  <cp:lastModifiedBy>LENOVO</cp:lastModifiedBy>
  <cp:revision>5</cp:revision>
  <dcterms:modified xsi:type="dcterms:W3CDTF">2014-08-27T15:36:28Z</dcterms:modified>
</cp:coreProperties>
</file>